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3" r:id="rId7"/>
    <p:sldId id="269" r:id="rId8"/>
    <p:sldId id="270" r:id="rId9"/>
    <p:sldId id="273" r:id="rId10"/>
    <p:sldId id="274" r:id="rId11"/>
    <p:sldId id="272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0E96-8C33-4DB7-BF21-0D900E4A1BE2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F1FC-992B-4843-B036-EB0748A3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Сборная команда ННГУ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 мини-футболу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43050"/>
            <a:ext cx="7500990" cy="5000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7429552" cy="50006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71121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1"/>
            <a:ext cx="8715435" cy="6536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5722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Команда в 2016 году стала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чемпионом в общероссийском проекте «Мини-футбол в ВУЗы» в Нижегородской области. Также была победительницей турнира по мини-футболу на призы Нижегородского района г. Нижнего Новгорода.  </a:t>
            </a:r>
            <a:endParaRPr lang="ru-RU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нн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7215238" cy="550072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61117_1727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357166"/>
            <a:ext cx="8001056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92869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Сборная команда ННГУ по мини-футболу – серебряный призёр 2 </a:t>
            </a:r>
            <a:r>
              <a:rPr lang="en-US" sz="2000" dirty="0" smtClean="0">
                <a:solidFill>
                  <a:schemeClr val="bg1"/>
                </a:solidFill>
              </a:rPr>
              <a:t>World </a:t>
            </a:r>
            <a:r>
              <a:rPr lang="en-US" sz="2000" dirty="0" err="1" smtClean="0">
                <a:solidFill>
                  <a:schemeClr val="bg1"/>
                </a:solidFill>
              </a:rPr>
              <a:t>InterUniversities</a:t>
            </a:r>
            <a:r>
              <a:rPr lang="en-US" sz="2000" dirty="0" smtClean="0">
                <a:solidFill>
                  <a:schemeClr val="bg1"/>
                </a:solidFill>
              </a:rPr>
              <a:t> Championships 2016 </a:t>
            </a:r>
            <a:r>
              <a:rPr lang="ru-RU" sz="2000" dirty="0" smtClean="0">
                <a:solidFill>
                  <a:schemeClr val="bg1"/>
                </a:solidFill>
              </a:rPr>
              <a:t>Рим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age-0-02-05-6f7b95dd702b4dba3ec818e3180c557be2eec02895d1113da14ed3203dc3b10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_20161117_182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age-0-02-05-a9ad3abc2cde820c003e8b89e286a1d1acad1d63dc794a4967f0a65da38b266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ннгуполитех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643042" y="714356"/>
            <a:ext cx="6072230" cy="56436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Победитель турнира по мини-футболу на призы Профсоюзной организации Нижегородской области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171121-WA00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8643998" cy="63579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429264"/>
            <a:ext cx="6858048" cy="10001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Сборная команда ННГУ по мини-футболу –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бронзовый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призёр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InterUniversities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Championships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Барселона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79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Сборная команда ННГУ  по мини-футболу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Сборная команда ННГУ  по мини-футболу</dc:title>
  <dc:creator>admin</dc:creator>
  <cp:lastModifiedBy>admin</cp:lastModifiedBy>
  <cp:revision>16</cp:revision>
  <dcterms:created xsi:type="dcterms:W3CDTF">2014-12-22T07:19:12Z</dcterms:created>
  <dcterms:modified xsi:type="dcterms:W3CDTF">2017-11-29T05:43:31Z</dcterms:modified>
</cp:coreProperties>
</file>