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6" r:id="rId11"/>
    <p:sldId id="277" r:id="rId12"/>
    <p:sldId id="278" r:id="rId13"/>
    <p:sldId id="279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6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8F09F-3C2C-43EC-A398-7929DB6E940D}" type="datetimeFigureOut">
              <a:rPr lang="ru-RU" smtClean="0"/>
              <a:pPr/>
              <a:t>30.11.2017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90634-81B4-4051-B16C-422AC6AB13C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Участие сборной команды ННГУ по плаванию в областных, всероссийских и международных соревнованиях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ru-RU" sz="2800" dirty="0" smtClean="0"/>
              <a:t>Сборная ННГУ по плаванию – многократный победитель областных Универсиад по плаванию, участник ЧР 2010 в Москве, 2 этапа Всероссийских Летних Универсиад 2010 г. в Пензе и 2012г.в   Новочебоксарске;</a:t>
            </a:r>
          </a:p>
          <a:p>
            <a:pPr algn="just"/>
            <a:r>
              <a:rPr lang="ru-RU" sz="2800" dirty="0" smtClean="0"/>
              <a:t> с 2009 года  неизменный участник Всероссийских Фестивалей студенческого спорта в Москве, Смоленске, Ростове-на-Дону, Екатеринбурге, Перми, Белгороде;</a:t>
            </a:r>
          </a:p>
          <a:p>
            <a:pPr algn="just"/>
            <a:r>
              <a:rPr lang="ru-RU" sz="2800" dirty="0" smtClean="0"/>
              <a:t>С 2009 года – участник международных студенческих Балтийских Игр в Латвии, Финляндии, Литве, Эстонии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Мс Артем Ласкарев </a:t>
            </a:r>
            <a:endParaRPr lang="ru-RU" dirty="0"/>
          </a:p>
        </p:txBody>
      </p:sp>
      <p:pic>
        <p:nvPicPr>
          <p:cNvPr id="4" name="Содержимое 3" descr="DSC01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Балтийские Игры Латвия Рига 2013г. </a:t>
            </a:r>
            <a:endParaRPr lang="ru-RU" dirty="0"/>
          </a:p>
        </p:txBody>
      </p:sp>
      <p:pic>
        <p:nvPicPr>
          <p:cNvPr id="6" name="Содержимое 5" descr="DSC01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Плавательный бассейн Смоленской академии физической культуры, спорта и туризма. Бассейн мечты! 2014 год</a:t>
            </a:r>
            <a:endParaRPr lang="ru-RU" sz="2400" dirty="0"/>
          </a:p>
        </p:txBody>
      </p:sp>
      <p:pic>
        <p:nvPicPr>
          <p:cNvPr id="6" name="Содержимое 5" descr="PA030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 мастера спорта Морозов Алексей и </a:t>
            </a:r>
            <a:r>
              <a:rPr lang="ru-RU" sz="2400" dirty="0" err="1" smtClean="0"/>
              <a:t>Шарова</a:t>
            </a:r>
            <a:r>
              <a:rPr lang="ru-RU" sz="2400" dirty="0" smtClean="0"/>
              <a:t> Милана – призеры Всероссийского Фестиваля студенческого спорта по плаванию. Смоленск 2014 г.</a:t>
            </a:r>
            <a:endParaRPr lang="ru-RU" sz="2400" dirty="0"/>
          </a:p>
        </p:txBody>
      </p:sp>
      <p:pic>
        <p:nvPicPr>
          <p:cNvPr id="6" name="Содержимое 5" descr="PA03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8" cy="452596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Победители областной Универсиады 2015г. В составе команды – 2 </a:t>
            </a:r>
            <a:r>
              <a:rPr lang="ru-RU" sz="2800" dirty="0" err="1" smtClean="0"/>
              <a:t>мсмк</a:t>
            </a:r>
            <a:r>
              <a:rPr lang="ru-RU" sz="2800" dirty="0" smtClean="0"/>
              <a:t> Веселова Александра ИМОМИ  и Костин Олег ФКС</a:t>
            </a:r>
            <a:endParaRPr lang="ru-RU" sz="2800" dirty="0"/>
          </a:p>
        </p:txBody>
      </p:sp>
      <p:pic>
        <p:nvPicPr>
          <p:cNvPr id="10" name="Содержимое 9" descr="P10506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Флаг международных студенческих Балтийских Игр 2015г. В плавательном бассейне г. Каунаса</a:t>
            </a:r>
            <a:r>
              <a:rPr lang="ru-RU" dirty="0" smtClean="0"/>
              <a:t> </a:t>
            </a:r>
            <a:r>
              <a:rPr lang="ru-RU" sz="2700" dirty="0" smtClean="0"/>
              <a:t>Литва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4" descr="P10503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Старт </a:t>
            </a:r>
            <a:r>
              <a:rPr lang="ru-RU" sz="2700" dirty="0" err="1" smtClean="0"/>
              <a:t>мсмк</a:t>
            </a:r>
            <a:r>
              <a:rPr lang="ru-RU" sz="2700" dirty="0" smtClean="0"/>
              <a:t> Веселовой Александры, ставшей чемпионкой Игр на дистанции </a:t>
            </a:r>
            <a:r>
              <a:rPr lang="en-US" sz="2700" dirty="0" smtClean="0"/>
              <a:t>1</a:t>
            </a:r>
            <a:r>
              <a:rPr lang="ru-RU" sz="2700" dirty="0" smtClean="0"/>
              <a:t>м-  100м в/</a:t>
            </a:r>
            <a:r>
              <a:rPr lang="ru-RU" sz="2700" dirty="0" err="1" smtClean="0"/>
              <a:t>ст</a:t>
            </a:r>
            <a:r>
              <a:rPr lang="ru-RU" sz="2700" dirty="0" smtClean="0"/>
              <a:t> -59,36 </a:t>
            </a:r>
            <a:br>
              <a:rPr lang="ru-RU" sz="2700" dirty="0" smtClean="0"/>
            </a:br>
            <a:r>
              <a:rPr lang="ru-RU" sz="2700" dirty="0" smtClean="0"/>
              <a:t>, 2м – на дистанции 50м </a:t>
            </a:r>
            <a:r>
              <a:rPr lang="ru-RU" sz="2700" dirty="0" err="1" smtClean="0"/>
              <a:t>батт</a:t>
            </a:r>
            <a:r>
              <a:rPr lang="ru-RU" sz="2700" dirty="0" smtClean="0"/>
              <a:t>. и 3м – 50м в/ст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Содержимое 5" descr="P10504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71604" y="1928802"/>
            <a:ext cx="6034617" cy="452596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 smtClean="0"/>
              <a:t>В копилке пловцов 13 медалей , 9 в личных дисциплинах и 4 командных медали за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 2 место в эстафете 4х50м в/ст.</a:t>
            </a:r>
            <a:endParaRPr lang="ru-RU" sz="2700" dirty="0"/>
          </a:p>
        </p:txBody>
      </p:sp>
      <p:pic>
        <p:nvPicPr>
          <p:cNvPr id="4" name="Содержимое 6" descr="P10504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3395511" cy="4525963"/>
          </a:xfrm>
        </p:spPr>
      </p:pic>
      <p:pic>
        <p:nvPicPr>
          <p:cNvPr id="5" name="Содержимое 7" descr="P10504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643050"/>
            <a:ext cx="3394472" cy="452596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плавании – просто успех!</a:t>
            </a:r>
            <a:endParaRPr lang="ru-RU" dirty="0"/>
          </a:p>
        </p:txBody>
      </p:sp>
      <p:pic>
        <p:nvPicPr>
          <p:cNvPr id="7" name="Содержимое 6" descr="P10505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Сборная ННГУ – победитель смешанной комбинированной эстафеты 4х50м  Балтийских Игр в Латвии г. Рига 2016 год</a:t>
            </a:r>
            <a:br>
              <a:rPr lang="ru-RU" sz="2400" dirty="0" smtClean="0"/>
            </a:br>
            <a:r>
              <a:rPr lang="ru-RU" sz="2400" dirty="0" smtClean="0"/>
              <a:t>2м – Литовский университет спорта</a:t>
            </a:r>
            <a:br>
              <a:rPr lang="ru-RU" sz="2400" dirty="0" smtClean="0"/>
            </a:br>
            <a:r>
              <a:rPr lang="ru-RU" sz="2400" dirty="0" smtClean="0"/>
              <a:t> 3м – Рижский технический университет</a:t>
            </a:r>
            <a:endParaRPr lang="ru-RU" sz="2400" dirty="0"/>
          </a:p>
        </p:txBody>
      </p:sp>
      <p:pic>
        <p:nvPicPr>
          <p:cNvPr id="4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80" y="1857364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Первыми пловцами-участниками Балтийских Игр в Елгаве (Латвия 2009г. Стали мастер спорта Сергей Мухин ФКС и </a:t>
            </a:r>
            <a:r>
              <a:rPr lang="ru-RU" sz="2000" dirty="0" err="1" smtClean="0"/>
              <a:t>кмс</a:t>
            </a:r>
            <a:r>
              <a:rPr lang="ru-RU" sz="2000" dirty="0" smtClean="0"/>
              <a:t> Денис </a:t>
            </a:r>
            <a:r>
              <a:rPr lang="ru-RU" sz="2000" dirty="0" err="1" smtClean="0"/>
              <a:t>Кашинский</a:t>
            </a:r>
            <a:r>
              <a:rPr lang="ru-RU" sz="2000" dirty="0" smtClean="0"/>
              <a:t>  ЮФ. С президентом студенческого спортивного союза Латвии.</a:t>
            </a:r>
            <a:br>
              <a:rPr lang="ru-RU" sz="2000" dirty="0" smtClean="0"/>
            </a:br>
            <a:r>
              <a:rPr lang="ru-RU" sz="2000" dirty="0" smtClean="0"/>
              <a:t> Мухин С. Завоевал 3 медали 1 золото и 2 серебра.</a:t>
            </a:r>
            <a:endParaRPr lang="ru-RU" sz="2000" dirty="0"/>
          </a:p>
        </p:txBody>
      </p:sp>
      <p:pic>
        <p:nvPicPr>
          <p:cNvPr id="7" name="Содержимое 6" descr="DSC026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4038600" cy="3028950"/>
          </a:xfrm>
        </p:spPr>
      </p:pic>
      <p:pic>
        <p:nvPicPr>
          <p:cNvPr id="8" name="Содержимое 7" descr="DSC026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3071810"/>
            <a:ext cx="4038600" cy="3028950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Сборная ННГУ – серебряный призер Балтийских Игр в Латвии 2016г. в смешанной эстафете 4х50м в/стилем</a:t>
            </a:r>
            <a:endParaRPr lang="ru-RU" sz="2400" dirty="0"/>
          </a:p>
        </p:txBody>
      </p:sp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Студент 1 курса ФКС мастер спорта </a:t>
            </a:r>
            <a:r>
              <a:rPr lang="ru-RU" sz="2400" dirty="0" err="1" smtClean="0"/>
              <a:t>Зубрицкий</a:t>
            </a:r>
            <a:r>
              <a:rPr lang="ru-RU" sz="2400" dirty="0" smtClean="0"/>
              <a:t> Иван –чемпион Игр на дистанции 200 м  в </a:t>
            </a:r>
            <a:r>
              <a:rPr lang="ru-RU" sz="2400" dirty="0" err="1" smtClean="0"/>
              <a:t>компл</a:t>
            </a:r>
            <a:r>
              <a:rPr lang="ru-RU" sz="2400" dirty="0" smtClean="0"/>
              <a:t>. плавании</a:t>
            </a:r>
            <a:endParaRPr lang="ru-RU" sz="2400" dirty="0"/>
          </a:p>
        </p:txBody>
      </p:sp>
      <p:pic>
        <p:nvPicPr>
          <p:cNvPr id="7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214686"/>
            <a:ext cx="4035829" cy="3025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14488"/>
            <a:ext cx="4035829" cy="3025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Сборная по плаванию на легкоатлетических и водных дорожках Всероссийского Фестиваля студенческого спорта в Белгороде 2-7.10. 2017 го да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Содержимое 4" descr="SAM_335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3071810"/>
            <a:ext cx="4038600" cy="3028950"/>
          </a:xfrm>
        </p:spPr>
      </p:pic>
      <p:pic>
        <p:nvPicPr>
          <p:cNvPr id="6" name="Содержимое 5" descr="SAM_342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1714488"/>
            <a:ext cx="4038600" cy="30289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III </a:t>
            </a:r>
            <a:r>
              <a:rPr lang="ru-RU" sz="2400" dirty="0" smtClean="0"/>
              <a:t>мировой межуниверситетский чемпионат </a:t>
            </a:r>
            <a:r>
              <a:rPr lang="ru-RU" sz="2400" dirty="0" err="1" smtClean="0"/>
              <a:t>ЕвроБарселона</a:t>
            </a:r>
            <a:r>
              <a:rPr lang="ru-RU" sz="2400" dirty="0" smtClean="0"/>
              <a:t> 2017 г. – 4 место в плавании из 18 команд вузов мира. </a:t>
            </a:r>
            <a:br>
              <a:rPr lang="ru-RU" sz="2400" dirty="0" smtClean="0"/>
            </a:br>
            <a:r>
              <a:rPr lang="ru-RU" sz="2400" dirty="0" smtClean="0"/>
              <a:t>1м –  Египет, 2м – С-Петербург Россия, 3м – РУДН Россия, </a:t>
            </a:r>
            <a:br>
              <a:rPr lang="ru-RU" sz="2400" dirty="0" smtClean="0"/>
            </a:br>
            <a:r>
              <a:rPr lang="ru-RU" sz="2400" dirty="0" smtClean="0"/>
              <a:t>4м – ННГУ Россия</a:t>
            </a:r>
            <a:endParaRPr lang="ru-RU" sz="2400" dirty="0"/>
          </a:p>
        </p:txBody>
      </p:sp>
      <p:pic>
        <p:nvPicPr>
          <p:cNvPr id="7" name="Содержимое 6" descr="P10705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071678"/>
            <a:ext cx="4038600" cy="3028950"/>
          </a:xfrm>
        </p:spPr>
      </p:pic>
      <p:pic>
        <p:nvPicPr>
          <p:cNvPr id="8" name="Содержимое 7" descr="P10901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3071810"/>
            <a:ext cx="4038600" cy="30289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 состав сборной команды ННГУ с момента создания факультета ФКС с 2001 года входило 45 спортсменов </a:t>
            </a:r>
            <a:r>
              <a:rPr lang="ru-RU" sz="2800" dirty="0" err="1" smtClean="0"/>
              <a:t>кмс</a:t>
            </a:r>
            <a:r>
              <a:rPr lang="ru-RU" sz="2800" dirty="0" smtClean="0"/>
              <a:t> и мастеров спорта по плаванию</a:t>
            </a:r>
            <a:endParaRPr lang="ru-RU" sz="2800" dirty="0"/>
          </a:p>
        </p:txBody>
      </p:sp>
      <p:pic>
        <p:nvPicPr>
          <p:cNvPr id="5" name="Содержимое 4" descr="IMG_35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14488"/>
            <a:ext cx="4038600" cy="3028950"/>
          </a:xfrm>
        </p:spPr>
      </p:pic>
      <p:pic>
        <p:nvPicPr>
          <p:cNvPr id="6" name="Содержимое 5" descr="IMG_316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2928934"/>
            <a:ext cx="4038600" cy="30289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Участники 2 этапа Всероссийской Летней Универсиады</a:t>
            </a:r>
            <a:endParaRPr lang="ru-RU" dirty="0"/>
          </a:p>
        </p:txBody>
      </p:sp>
      <p:pic>
        <p:nvPicPr>
          <p:cNvPr id="11" name="Содержимое 10" descr="IMG_3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Победители и призеры Балтийских Игр в Каунасе в 2011г. мс </a:t>
            </a:r>
            <a:r>
              <a:rPr lang="ru-RU" sz="2800" dirty="0" err="1" smtClean="0"/>
              <a:t>Шубинская</a:t>
            </a:r>
            <a:r>
              <a:rPr lang="ru-RU" sz="2800" dirty="0" smtClean="0"/>
              <a:t> Анастасия  ФКС и </a:t>
            </a:r>
            <a:r>
              <a:rPr lang="ru-RU" sz="2800" dirty="0" err="1" smtClean="0"/>
              <a:t>кмс</a:t>
            </a:r>
            <a:r>
              <a:rPr lang="ru-RU" sz="2800" dirty="0" smtClean="0"/>
              <a:t> Борисова Екатерина </a:t>
            </a:r>
            <a:r>
              <a:rPr lang="ru-RU" sz="2800" dirty="0" err="1" smtClean="0"/>
              <a:t>ФнФ</a:t>
            </a:r>
            <a:r>
              <a:rPr lang="ru-RU" sz="2800" dirty="0" smtClean="0"/>
              <a:t>. Цветочная церемония!</a:t>
            </a:r>
            <a:endParaRPr lang="ru-RU" sz="2800" dirty="0"/>
          </a:p>
        </p:txBody>
      </p:sp>
      <p:pic>
        <p:nvPicPr>
          <p:cNvPr id="6" name="Содержимое 5" descr="IMG_5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Всероссийская Универсиада по плаванию в Новочебоксарске 2012г.</a:t>
            </a:r>
            <a:endParaRPr lang="ru-RU" dirty="0"/>
          </a:p>
        </p:txBody>
      </p:sp>
      <p:pic>
        <p:nvPicPr>
          <p:cNvPr id="8" name="Содержимое 7" descr="IMG_63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Призеры Универсиады 2012 – </a:t>
            </a:r>
            <a:r>
              <a:rPr lang="ru-RU" sz="3200" dirty="0" err="1" smtClean="0"/>
              <a:t>Шубинская</a:t>
            </a:r>
            <a:r>
              <a:rPr lang="ru-RU" sz="3200" dirty="0" smtClean="0"/>
              <a:t> Анастасия и Ласкарев Артем</a:t>
            </a:r>
            <a:endParaRPr lang="ru-RU" sz="3200" dirty="0"/>
          </a:p>
        </p:txBody>
      </p:sp>
      <p:pic>
        <p:nvPicPr>
          <p:cNvPr id="7" name="Содержимое 6" descr="IMG_638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500174"/>
            <a:ext cx="4038600" cy="3028950"/>
          </a:xfrm>
        </p:spPr>
      </p:pic>
      <p:pic>
        <p:nvPicPr>
          <p:cNvPr id="8" name="Содержимое 7" descr="IMG_64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2786058"/>
            <a:ext cx="4038600" cy="30289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Триумфальное выступление пловцов ННГУ в финском городе </a:t>
            </a:r>
            <a:r>
              <a:rPr lang="ru-RU" sz="3200" dirty="0" err="1" smtClean="0"/>
              <a:t>Эспоо</a:t>
            </a:r>
            <a:r>
              <a:rPr lang="ru-RU" sz="3200" dirty="0" smtClean="0"/>
              <a:t> в мае 2012 года</a:t>
            </a:r>
            <a:endParaRPr lang="ru-RU" sz="3200" dirty="0"/>
          </a:p>
        </p:txBody>
      </p:sp>
      <p:pic>
        <p:nvPicPr>
          <p:cNvPr id="6" name="Содержимое 5" descr="IMG_652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786058"/>
            <a:ext cx="4038600" cy="3028950"/>
          </a:xfrm>
        </p:spPr>
      </p:pic>
      <p:pic>
        <p:nvPicPr>
          <p:cNvPr id="8" name="Содержимое 7" descr="IMG_65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1785926"/>
            <a:ext cx="4038600" cy="302895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ННГУ- Победители в смешанной комбинированной эстафете 4х100 м</a:t>
            </a:r>
            <a:endParaRPr lang="ru-RU" dirty="0"/>
          </a:p>
        </p:txBody>
      </p:sp>
      <p:pic>
        <p:nvPicPr>
          <p:cNvPr id="8" name="Содержимое 7" descr="IMG_6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388</Words>
  <Application>Microsoft Office PowerPoint</Application>
  <PresentationFormat>Экран (4:3)</PresentationFormat>
  <Paragraphs>26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Участие сборной команды ННГУ по плаванию в областных, всероссийских и международных соревнованиях</vt:lpstr>
      <vt:lpstr>Первыми пловцами-участниками Балтийских Игр в Елгаве (Латвия 2009г. Стали мастер спорта Сергей Мухин ФКС и кмс Денис Кашинский  ЮФ. С президентом студенческого спортивного союза Латвии.  Мухин С. Завоевал 3 медали 1 золото и 2 серебра.</vt:lpstr>
      <vt:lpstr>В состав сборной команды ННГУ с момента создания факультета ФКС с 2001 года входило 45 спортсменов кмс и мастеров спорта по плаванию</vt:lpstr>
      <vt:lpstr>Участники 2 этапа Всероссийской Летней Универсиады</vt:lpstr>
      <vt:lpstr>Победители и призеры Балтийских Игр в Каунасе в 2011г. мс Шубинская Анастасия  ФКС и кмс Борисова Екатерина ФнФ. Цветочная церемония!</vt:lpstr>
      <vt:lpstr>Всероссийская Универсиада по плаванию в Новочебоксарске 2012г.</vt:lpstr>
      <vt:lpstr>Призеры Универсиады 2012 – Шубинская Анастасия и Ласкарев Артем</vt:lpstr>
      <vt:lpstr>Триумфальное выступление пловцов ННГУ в финском городе Эспоо в мае 2012 года</vt:lpstr>
      <vt:lpstr>ННГУ- Победители в смешанной комбинированной эстафете 4х100 м</vt:lpstr>
      <vt:lpstr>Мс Артем Ласкарев </vt:lpstr>
      <vt:lpstr>Балтийские Игры Латвия Рига 2013г. </vt:lpstr>
      <vt:lpstr>Плавательный бассейн Смоленской академии физической культуры, спорта и туризма. Бассейн мечты! 2014 год</vt:lpstr>
      <vt:lpstr> мастера спорта Морозов Алексей и Шарова Милана – призеры Всероссийского Фестиваля студенческого спорта по плаванию. Смоленск 2014 г.</vt:lpstr>
      <vt:lpstr>Победители областной Универсиады 2015г. В составе команды – 2 мсмк Веселова Александра ИМОМИ  и Костин Олег ФКС</vt:lpstr>
      <vt:lpstr>Флаг международных студенческих Балтийских Игр 2015г. В плавательном бассейне г. Каунаса Литва</vt:lpstr>
      <vt:lpstr>Старт мсмк Веселовой Александры, ставшей чемпионкой Игр на дистанции 1м-  100м в/ст -59,36  , 2м – на дистанции 50м батт. и 3м – 50м в/ст.</vt:lpstr>
      <vt:lpstr>В копилке пловцов 13 медалей , 9 в личных дисциплинах и 4 командных медали за   2 место в эстафете 4х50м в/ст.</vt:lpstr>
      <vt:lpstr>В плавании – просто успех!</vt:lpstr>
      <vt:lpstr>Сборная ННГУ – победитель смешанной комбинированной эстафеты 4х50м  Балтийских Игр в Латвии г. Рига 2016 год 2м – Литовский университет спорта  3м – Рижский технический университет</vt:lpstr>
      <vt:lpstr>Сборная ННГУ – серебряный призер Балтийских Игр в Латвии 2016г. в смешанной эстафете 4х50м в/стилем</vt:lpstr>
      <vt:lpstr>Студент 1 курса ФКС мастер спорта Зубрицкий Иван –чемпион Игр на дистанции 200 м  в компл. плавании</vt:lpstr>
      <vt:lpstr>Сборная по плаванию на легкоатлетических и водных дорожках Всероссийского Фестиваля студенческого спорта в Белгороде 2-7.10. 2017 го да  </vt:lpstr>
      <vt:lpstr> III мировой межуниверситетский чемпионат ЕвроБарселона 2017 г. – 4 место в плавании из 18 команд вузов мира.  1м –  Египет, 2м – С-Петербург Россия, 3м – РУДН Россия,  4м – ННГУ Россия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11</cp:revision>
  <dcterms:created xsi:type="dcterms:W3CDTF">2017-11-28T13:10:15Z</dcterms:created>
  <dcterms:modified xsi:type="dcterms:W3CDTF">2017-11-30T11:52:04Z</dcterms:modified>
</cp:coreProperties>
</file>