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60" r:id="rId3"/>
    <p:sldId id="266" r:id="rId4"/>
    <p:sldId id="261" r:id="rId5"/>
    <p:sldId id="267" r:id="rId6"/>
    <p:sldId id="269" r:id="rId7"/>
    <p:sldId id="268" r:id="rId8"/>
    <p:sldId id="265" r:id="rId9"/>
  </p:sldIdLst>
  <p:sldSz cx="9144000" cy="6858000" type="screen4x3"/>
  <p:notesSz cx="6858000" cy="9144000"/>
  <p:embeddedFontLst>
    <p:embeddedFont>
      <p:font typeface="Calibri" pitchFamily="34" charset="0"/>
      <p:regular r:id="rId11"/>
      <p:bold r:id="rId12"/>
      <p:italic r:id="rId13"/>
      <p:boldItalic r:id="rId14"/>
    </p:embeddedFont>
  </p:embeddedFontLst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984" y="-6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09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rtl="0">
              <a:spcBef>
                <a:spcPts val="0"/>
              </a:spcBef>
              <a:defRPr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86745014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6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8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96398" y="57872"/>
            <a:ext cx="4351198" cy="788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1270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Calibri"/>
              <a:buChar char="•"/>
              <a:defRPr/>
            </a:lvl1pPr>
            <a:lvl2pPr marL="685800" indent="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2pPr>
            <a:lvl3pPr marL="1143000" indent="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3pPr>
            <a:lvl4pPr marL="16002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4pPr>
            <a:lvl5pPr marL="20574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5pPr>
            <a:lvl6pPr marL="25146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8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623598" y="2285273"/>
            <a:ext cx="5811898" cy="19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623024" y="370673"/>
            <a:ext cx="5811898" cy="5800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1270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Calibri"/>
              <a:buChar char="•"/>
              <a:defRPr/>
            </a:lvl1pPr>
            <a:lvl2pPr marL="685800" indent="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2pPr>
            <a:lvl3pPr marL="1143000" indent="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3pPr>
            <a:lvl4pPr marL="16002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4pPr>
            <a:lvl5pPr marL="20574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5pPr>
            <a:lvl6pPr marL="25146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8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>
            <a:off x="685800" y="1122362"/>
            <a:ext cx="7772400" cy="2387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 baseline="0"/>
            </a:lvl2pPr>
            <a:lvl3pPr marL="0" marR="0" indent="0" algn="l" rtl="0">
              <a:spcBef>
                <a:spcPts val="0"/>
              </a:spcBef>
              <a:defRPr sz="1800" b="0" i="0" u="none" strike="noStrike" cap="none" baseline="0"/>
            </a:lvl3pPr>
            <a:lvl4pPr marL="0" marR="0" indent="0" algn="l" rtl="0">
              <a:spcBef>
                <a:spcPts val="0"/>
              </a:spcBef>
              <a:defRPr sz="1800" b="0" i="0" u="none" strike="noStrike" cap="none" baseline="0"/>
            </a:lvl4pPr>
            <a:lvl5pPr marL="0" marR="0" indent="0" algn="l" rtl="0">
              <a:spcBef>
                <a:spcPts val="0"/>
              </a:spcBef>
              <a:defRPr sz="1800" b="0" i="0" u="none" strike="noStrike" cap="none" baseline="0"/>
            </a:lvl5pPr>
            <a:lvl6pPr marL="0" marR="0" indent="0" algn="l" rtl="0">
              <a:spcBef>
                <a:spcPts val="0"/>
              </a:spcBef>
              <a:defRPr sz="1800" b="0" i="0" u="none" strike="noStrike" cap="none" baseline="0"/>
            </a:lvl6pPr>
            <a:lvl7pPr marL="0" marR="0" indent="0" algn="l" rtl="0">
              <a:spcBef>
                <a:spcPts val="0"/>
              </a:spcBef>
              <a:defRPr sz="1800" b="0" i="0" u="none" strike="noStrike" cap="none" baseline="0"/>
            </a:lvl7pPr>
            <a:lvl8pPr marL="0" marR="0" indent="0" algn="l" rtl="0">
              <a:spcBef>
                <a:spcPts val="0"/>
              </a:spcBef>
              <a:defRPr sz="1800" b="0" i="0" u="none" strike="noStrike" cap="none" baseline="0"/>
            </a:lvl8pPr>
            <a:lvl9pPr marL="0" marR="0" indent="0" algn="l" rtl="0">
              <a:spcBef>
                <a:spcPts val="0"/>
              </a:spcBef>
              <a:defRPr sz="1800" b="0" i="0" u="none" strike="noStrike" cap="none" baseline="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8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1270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Calibri"/>
              <a:buChar char="•"/>
              <a:defRPr/>
            </a:lvl1pPr>
            <a:lvl2pPr marL="685800" indent="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2pPr>
            <a:lvl3pPr marL="1143000" indent="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3pPr>
            <a:lvl4pPr marL="16002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4pPr>
            <a:lvl5pPr marL="20574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5pPr>
            <a:lvl6pPr marL="25146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8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623887" y="1709739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623887" y="4589464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8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1270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Calibri"/>
              <a:buChar char="•"/>
              <a:defRPr/>
            </a:lvl1pPr>
            <a:lvl2pPr marL="685800" indent="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2pPr>
            <a:lvl3pPr marL="1143000" indent="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3pPr>
            <a:lvl4pPr marL="16002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4pPr>
            <a:lvl5pPr marL="20574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5pPr>
            <a:lvl6pPr marL="25146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1270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Calibri"/>
              <a:buChar char="•"/>
              <a:defRPr/>
            </a:lvl1pPr>
            <a:lvl2pPr marL="685800" indent="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2pPr>
            <a:lvl3pPr marL="1143000" indent="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3pPr>
            <a:lvl4pPr marL="16002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4pPr>
            <a:lvl5pPr marL="20574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5pPr>
            <a:lvl6pPr marL="25146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8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29841" y="1681163"/>
            <a:ext cx="3868198" cy="823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629841" y="2505075"/>
            <a:ext cx="3868198" cy="3684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1270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Calibri"/>
              <a:buChar char="•"/>
              <a:defRPr/>
            </a:lvl1pPr>
            <a:lvl2pPr marL="685800" indent="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2pPr>
            <a:lvl3pPr marL="1143000" indent="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3pPr>
            <a:lvl4pPr marL="16002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4pPr>
            <a:lvl5pPr marL="20574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5pPr>
            <a:lvl6pPr marL="25146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8" cy="823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8" cy="3684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1270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Calibri"/>
              <a:buChar char="•"/>
              <a:defRPr/>
            </a:lvl1pPr>
            <a:lvl2pPr marL="685800" indent="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2pPr>
            <a:lvl3pPr marL="1143000" indent="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3pPr>
            <a:lvl4pPr marL="16002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4pPr>
            <a:lvl5pPr marL="20574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5pPr>
            <a:lvl6pPr marL="25146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635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8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8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298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298" cy="4873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298" cy="381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8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298" cy="1600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298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298" cy="381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8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800" b="0" i="0" u="none" strike="noStrike" cap="none" baseline="0"/>
            </a:lvl2pPr>
            <a:lvl3pPr marL="0" marR="0" indent="0" algn="l" rtl="0">
              <a:spcBef>
                <a:spcPts val="0"/>
              </a:spcBef>
              <a:defRPr sz="1800" b="0" i="0" u="none" strike="noStrike" cap="none" baseline="0"/>
            </a:lvl3pPr>
            <a:lvl4pPr marL="0" marR="0" indent="0" algn="l" rtl="0">
              <a:spcBef>
                <a:spcPts val="0"/>
              </a:spcBef>
              <a:defRPr sz="1800" b="0" i="0" u="none" strike="noStrike" cap="none" baseline="0"/>
            </a:lvl4pPr>
            <a:lvl5pPr marL="0" marR="0" indent="0" algn="l" rtl="0">
              <a:spcBef>
                <a:spcPts val="0"/>
              </a:spcBef>
              <a:defRPr sz="1800" b="0" i="0" u="none" strike="noStrike" cap="none" baseline="0"/>
            </a:lvl5pPr>
            <a:lvl6pPr marL="0" marR="0" indent="0" algn="l" rtl="0">
              <a:spcBef>
                <a:spcPts val="0"/>
              </a:spcBef>
              <a:defRPr sz="1800" b="0" i="0" u="none" strike="noStrike" cap="none" baseline="0"/>
            </a:lvl6pPr>
            <a:lvl7pPr marL="0" marR="0" indent="0" algn="l" rtl="0">
              <a:spcBef>
                <a:spcPts val="0"/>
              </a:spcBef>
              <a:defRPr sz="1800" b="0" i="0" u="none" strike="noStrike" cap="none" baseline="0"/>
            </a:lvl7pPr>
            <a:lvl8pPr marL="0" marR="0" indent="0" algn="l" rtl="0">
              <a:spcBef>
                <a:spcPts val="0"/>
              </a:spcBef>
              <a:defRPr sz="1800" b="0" i="0" u="none" strike="noStrike" cap="none" baseline="0"/>
            </a:lvl8pPr>
            <a:lvl9pPr marL="0" marR="0" indent="0" algn="l" rtl="0">
              <a:spcBef>
                <a:spcPts val="0"/>
              </a:spcBef>
              <a:defRPr sz="1800" b="0" i="0" u="none" strike="noStrike" cap="none" baseline="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1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indent="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685800" marR="0" indent="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1143000" marR="0" indent="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600200" marR="0" indent="63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2057400" marR="0" indent="63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514600" marR="0" indent="63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971800" marR="0" indent="63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429000" marR="0" indent="63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886200" marR="0" indent="63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8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84312"/>
            <a:ext cx="9144000" cy="40782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 txBox="1"/>
          <p:nvPr/>
        </p:nvSpPr>
        <p:spPr>
          <a:xfrm>
            <a:off x="468312" y="2605150"/>
            <a:ext cx="8223300" cy="923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ru-RU" sz="54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Заголовок</a:t>
            </a:r>
          </a:p>
        </p:txBody>
      </p:sp>
      <p:sp>
        <p:nvSpPr>
          <p:cNvPr id="86" name="Shape 86"/>
          <p:cNvSpPr txBox="1"/>
          <p:nvPr/>
        </p:nvSpPr>
        <p:spPr>
          <a:xfrm>
            <a:off x="468312" y="3648262"/>
            <a:ext cx="8223300" cy="646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ru-RU" sz="36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rtl val="0"/>
              </a:rPr>
              <a:t>Подзаголовок презентации</a:t>
            </a:r>
          </a:p>
        </p:txBody>
      </p:sp>
      <p:pic>
        <p:nvPicPr>
          <p:cNvPr id="87" name="Shape 87"/>
          <p:cNvPicPr preferRelativeResize="0"/>
          <p:nvPr/>
        </p:nvPicPr>
        <p:blipFill rotWithShape="1">
          <a:blip r:embed="rId4">
            <a:alphaModFix/>
          </a:blip>
          <a:srcRect t="3574" b="3574"/>
          <a:stretch/>
        </p:blipFill>
        <p:spPr>
          <a:xfrm>
            <a:off x="0" y="1484312"/>
            <a:ext cx="9144000" cy="40782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 txBox="1"/>
          <p:nvPr/>
        </p:nvSpPr>
        <p:spPr>
          <a:xfrm>
            <a:off x="468312" y="2605150"/>
            <a:ext cx="8223300" cy="923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3200" b="1" i="0" u="none" strike="noStrike" cap="none" baseline="0">
                <a:solidFill>
                  <a:srgbClr val="F3F3F3"/>
                </a:solidFill>
                <a:latin typeface="Arial"/>
                <a:ea typeface="Arial"/>
                <a:cs typeface="Arial"/>
                <a:sym typeface="Arial"/>
                <a:rtl val="0"/>
              </a:rPr>
              <a:t>Цифровая 3D-медицина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endParaRPr sz="3000" b="1" i="0" u="none" strike="noStrike" cap="none" baseline="0">
              <a:solidFill>
                <a:srgbClr val="F3F3F3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89" name="Shape 89"/>
          <p:cNvSpPr txBox="1"/>
          <p:nvPr/>
        </p:nvSpPr>
        <p:spPr>
          <a:xfrm>
            <a:off x="468312" y="3648262"/>
            <a:ext cx="8223300" cy="646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ru-RU" sz="1800" b="0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Результаты в области компьютерной графики и геометрического моделирования</a:t>
            </a:r>
          </a:p>
        </p:txBody>
      </p:sp>
      <p:sp>
        <p:nvSpPr>
          <p:cNvPr id="90" name="Shape 90"/>
          <p:cNvSpPr/>
          <p:nvPr/>
        </p:nvSpPr>
        <p:spPr>
          <a:xfrm>
            <a:off x="0" y="5029200"/>
            <a:ext cx="9144000" cy="1828499"/>
          </a:xfrm>
          <a:prstGeom prst="rect">
            <a:avLst/>
          </a:prstGeom>
          <a:solidFill>
            <a:srgbClr val="0064A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91" name="Shape 91"/>
          <p:cNvSpPr/>
          <p:nvPr/>
        </p:nvSpPr>
        <p:spPr>
          <a:xfrm>
            <a:off x="0" y="0"/>
            <a:ext cx="9144000" cy="1185900"/>
          </a:xfrm>
          <a:prstGeom prst="rect">
            <a:avLst/>
          </a:prstGeom>
          <a:solidFill>
            <a:srgbClr val="0064A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92" name="Shape 92"/>
          <p:cNvSpPr/>
          <p:nvPr/>
        </p:nvSpPr>
        <p:spPr>
          <a:xfrm>
            <a:off x="-75" y="1172425"/>
            <a:ext cx="9144000" cy="4390200"/>
          </a:xfrm>
          <a:prstGeom prst="rect">
            <a:avLst/>
          </a:prstGeom>
          <a:solidFill>
            <a:srgbClr val="1381C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93" name="Shape 93"/>
          <p:cNvSpPr txBox="1"/>
          <p:nvPr/>
        </p:nvSpPr>
        <p:spPr>
          <a:xfrm>
            <a:off x="468312" y="2605150"/>
            <a:ext cx="8223300" cy="923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ru-RU" sz="6000" b="1" dirty="0" smtClean="0">
                <a:solidFill>
                  <a:srgbClr val="F3F3F3"/>
                </a:solidFill>
                <a:latin typeface="Times New Roman" panose="02020603050405020304" pitchFamily="18" charset="0"/>
                <a:cs typeface="Times New Roman" panose="02020603050405020304" pitchFamily="18" charset="0"/>
                <a:rtl val="0"/>
              </a:rPr>
              <a:t>Легкая атлетика</a:t>
            </a:r>
            <a:endParaRPr lang="ru-RU" sz="6000" b="1" u="none" strike="noStrike" cap="none" baseline="0" dirty="0">
              <a:solidFill>
                <a:srgbClr val="F3F3F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  <a:rtl val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endParaRPr sz="3000" b="1" i="0" u="none" strike="noStrike" cap="none" baseline="0" dirty="0">
              <a:solidFill>
                <a:srgbClr val="F3F3F3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94" name="Shape 94"/>
          <p:cNvSpPr txBox="1"/>
          <p:nvPr/>
        </p:nvSpPr>
        <p:spPr>
          <a:xfrm>
            <a:off x="468312" y="3648262"/>
            <a:ext cx="8223300" cy="646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endParaRPr lang="ru-RU" sz="2800" u="none" strike="noStrike" cap="none" baseline="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  <a:rtl val="0"/>
            </a:endParaRPr>
          </a:p>
        </p:txBody>
      </p:sp>
      <p:pic>
        <p:nvPicPr>
          <p:cNvPr id="95" name="Shape 9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2425" y="269850"/>
            <a:ext cx="2175900" cy="61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4400" y="518550"/>
            <a:ext cx="1817674" cy="508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/>
          <p:nvPr/>
        </p:nvSpPr>
        <p:spPr>
          <a:xfrm>
            <a:off x="0" y="260648"/>
            <a:ext cx="392100" cy="704451"/>
          </a:xfrm>
          <a:prstGeom prst="rect">
            <a:avLst/>
          </a:prstGeom>
          <a:solidFill>
            <a:srgbClr val="0064A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50" name="Shape 150"/>
          <p:cNvSpPr/>
          <p:nvPr/>
        </p:nvSpPr>
        <p:spPr>
          <a:xfrm>
            <a:off x="0" y="260648"/>
            <a:ext cx="683568" cy="704452"/>
          </a:xfrm>
          <a:prstGeom prst="parallelogram">
            <a:avLst>
              <a:gd name="adj" fmla="val 39278"/>
            </a:avLst>
          </a:prstGeom>
          <a:solidFill>
            <a:srgbClr val="0064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51" name="Shape 151"/>
          <p:cNvSpPr/>
          <p:nvPr/>
        </p:nvSpPr>
        <p:spPr>
          <a:xfrm>
            <a:off x="392100" y="174486"/>
            <a:ext cx="5764076" cy="1196752"/>
          </a:xfrm>
          <a:prstGeom prst="parallelogram">
            <a:avLst>
              <a:gd name="adj" fmla="val 39278"/>
            </a:avLst>
          </a:prstGeom>
          <a:solidFill>
            <a:srgbClr val="1381C0"/>
          </a:solidFill>
          <a:ln>
            <a:noFill/>
          </a:ln>
        </p:spPr>
        <p:txBody>
          <a:bodyPr lIns="0" tIns="45700" rIns="0" bIns="72000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ru-RU" sz="2000" b="1" dirty="0" smtClean="0">
                <a:solidFill>
                  <a:schemeClr val="bg1"/>
                </a:solidFill>
              </a:rPr>
              <a:t>Традиционный</a:t>
            </a:r>
            <a:r>
              <a:rPr lang="ru-RU" sz="2000" b="1" dirty="0" smtClean="0">
                <a:solidFill>
                  <a:schemeClr val="bg1"/>
                </a:solidFill>
              </a:rPr>
              <a:t> легкоатлетический </a:t>
            </a:r>
            <a:r>
              <a:rPr lang="ru-RU" sz="2000" b="1" dirty="0">
                <a:solidFill>
                  <a:schemeClr val="bg1"/>
                </a:solidFill>
              </a:rPr>
              <a:t>эстафетный пробег на призы правительства Нижегородской области</a:t>
            </a:r>
            <a:endParaRPr lang="ru-RU" sz="2000" b="1" i="0" u="none" strike="noStrike" cap="none" baseline="0" dirty="0">
              <a:solidFill>
                <a:schemeClr val="bg1"/>
              </a:solidFill>
              <a:sym typeface="Arial"/>
              <a:rtl val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141" y="1886504"/>
            <a:ext cx="4275832" cy="4275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F:\1\DSC_669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48420"/>
            <a:ext cx="3561301" cy="23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1\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97" y="4145549"/>
            <a:ext cx="3570080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468312" y="483910"/>
            <a:ext cx="4031680" cy="481200"/>
          </a:xfrm>
          <a:prstGeom prst="parallelogram">
            <a:avLst>
              <a:gd name="adj" fmla="val 39278"/>
            </a:avLst>
          </a:prstGeom>
          <a:solidFill>
            <a:srgbClr val="1381C0"/>
          </a:solidFill>
          <a:ln>
            <a:noFill/>
          </a:ln>
        </p:spPr>
        <p:txBody>
          <a:bodyPr lIns="0" tIns="45700" rIns="0" bIns="72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ru-RU" sz="3200" b="1" i="0" u="none" strike="noStrike" cap="none" baseline="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«</a:t>
            </a:r>
            <a:r>
              <a:rPr lang="ru-RU" sz="3200" b="1" i="0" u="none" strike="noStrike" cap="none" baseline="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Универсиада</a:t>
            </a:r>
            <a:r>
              <a:rPr lang="ru-RU" sz="32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»</a:t>
            </a:r>
            <a:endParaRPr lang="ru-RU" sz="3200" b="1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59" name="Shape 159"/>
          <p:cNvSpPr/>
          <p:nvPr/>
        </p:nvSpPr>
        <p:spPr>
          <a:xfrm>
            <a:off x="0" y="483900"/>
            <a:ext cx="619498" cy="481200"/>
          </a:xfrm>
          <a:prstGeom prst="parallelogram">
            <a:avLst>
              <a:gd name="adj" fmla="val 39278"/>
            </a:avLst>
          </a:prstGeom>
          <a:solidFill>
            <a:srgbClr val="0064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60" name="Shape 160"/>
          <p:cNvSpPr/>
          <p:nvPr/>
        </p:nvSpPr>
        <p:spPr>
          <a:xfrm>
            <a:off x="0" y="483875"/>
            <a:ext cx="392100" cy="481200"/>
          </a:xfrm>
          <a:prstGeom prst="rect">
            <a:avLst/>
          </a:prstGeom>
          <a:solidFill>
            <a:srgbClr val="0064A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161" name="Shape 1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4725" y="455525"/>
            <a:ext cx="1922499" cy="53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0" y="1077618"/>
            <a:ext cx="4052792" cy="2873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F:\Gmail\DSC013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0" y="4016098"/>
            <a:ext cx="4052792" cy="270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Gmail\DSC0134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93473"/>
            <a:ext cx="3742134" cy="280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Универсиада\P107006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796" y="3951418"/>
            <a:ext cx="3722386" cy="279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9617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468312" y="483910"/>
            <a:ext cx="3825298" cy="481200"/>
          </a:xfrm>
          <a:prstGeom prst="parallelogram">
            <a:avLst>
              <a:gd name="adj" fmla="val 39278"/>
            </a:avLst>
          </a:prstGeom>
          <a:solidFill>
            <a:srgbClr val="1381C0"/>
          </a:solidFill>
          <a:ln>
            <a:noFill/>
          </a:ln>
        </p:spPr>
        <p:txBody>
          <a:bodyPr lIns="0" tIns="45700" rIns="0" bIns="72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ru-RU" sz="1600" b="1" i="0" u="none" strike="noStrike" cap="none" baseline="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«</a:t>
            </a:r>
            <a:r>
              <a:rPr lang="ru-RU" sz="1600" b="1" i="0" u="none" strike="noStrike" cap="none" baseline="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Универсиада</a:t>
            </a:r>
            <a:r>
              <a:rPr lang="ru-RU" sz="16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» </a:t>
            </a:r>
            <a:r>
              <a:rPr lang="ru-RU" sz="1600" b="1" i="0" u="none" strike="noStrike" cap="none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по легкоатлетическому кроссу</a:t>
            </a:r>
            <a:endParaRPr lang="ru-RU" sz="1600" b="1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59" name="Shape 159"/>
          <p:cNvSpPr/>
          <p:nvPr/>
        </p:nvSpPr>
        <p:spPr>
          <a:xfrm>
            <a:off x="0" y="483900"/>
            <a:ext cx="619498" cy="481200"/>
          </a:xfrm>
          <a:prstGeom prst="parallelogram">
            <a:avLst>
              <a:gd name="adj" fmla="val 39278"/>
            </a:avLst>
          </a:prstGeom>
          <a:solidFill>
            <a:srgbClr val="0064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60" name="Shape 160"/>
          <p:cNvSpPr/>
          <p:nvPr/>
        </p:nvSpPr>
        <p:spPr>
          <a:xfrm>
            <a:off x="0" y="483875"/>
            <a:ext cx="392100" cy="481200"/>
          </a:xfrm>
          <a:prstGeom prst="rect">
            <a:avLst/>
          </a:prstGeom>
          <a:solidFill>
            <a:srgbClr val="0064A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161" name="Shape 1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4725" y="455525"/>
            <a:ext cx="1922499" cy="53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F:\1\DSC029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3056"/>
            <a:ext cx="3699845" cy="277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1\IMG_56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28" y="1052736"/>
            <a:ext cx="3722924" cy="279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1\IMG_568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74322"/>
            <a:ext cx="3689394" cy="276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:\1\DSC0299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579" y="1021272"/>
            <a:ext cx="3764877" cy="282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468312" y="332656"/>
            <a:ext cx="3825298" cy="792088"/>
          </a:xfrm>
          <a:prstGeom prst="parallelogram">
            <a:avLst>
              <a:gd name="adj" fmla="val 39278"/>
            </a:avLst>
          </a:prstGeom>
          <a:solidFill>
            <a:srgbClr val="1381C0"/>
          </a:solidFill>
          <a:ln>
            <a:noFill/>
          </a:ln>
        </p:spPr>
        <p:txBody>
          <a:bodyPr lIns="0" tIns="45700" rIns="0" bIns="72000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ru-RU" sz="1600" b="1" dirty="0" smtClean="0">
                <a:solidFill>
                  <a:schemeClr val="bg1"/>
                </a:solidFill>
              </a:rPr>
              <a:t>Всероссийские студенческие соревнования</a:t>
            </a:r>
            <a:endParaRPr lang="ru-RU" sz="1600" b="1" i="0" u="none" strike="noStrike" cap="none" baseline="0" dirty="0">
              <a:solidFill>
                <a:schemeClr val="bg1"/>
              </a:solidFill>
              <a:sym typeface="Arial"/>
              <a:rtl val="0"/>
            </a:endParaRPr>
          </a:p>
        </p:txBody>
      </p:sp>
      <p:sp>
        <p:nvSpPr>
          <p:cNvPr id="158" name="Shape 158"/>
          <p:cNvSpPr txBox="1"/>
          <p:nvPr/>
        </p:nvSpPr>
        <p:spPr>
          <a:xfrm>
            <a:off x="468300" y="1703925"/>
            <a:ext cx="3527636" cy="4066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buClr>
                <a:srgbClr val="0064A8"/>
              </a:buClr>
              <a:buSzPct val="25000"/>
            </a:pPr>
            <a:endParaRPr lang="ru-RU" dirty="0" smtClean="0"/>
          </a:p>
        </p:txBody>
      </p:sp>
      <p:sp>
        <p:nvSpPr>
          <p:cNvPr id="159" name="Shape 159"/>
          <p:cNvSpPr/>
          <p:nvPr/>
        </p:nvSpPr>
        <p:spPr>
          <a:xfrm>
            <a:off x="0" y="483900"/>
            <a:ext cx="619498" cy="481200"/>
          </a:xfrm>
          <a:prstGeom prst="parallelogram">
            <a:avLst>
              <a:gd name="adj" fmla="val 39278"/>
            </a:avLst>
          </a:prstGeom>
          <a:solidFill>
            <a:srgbClr val="0064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60" name="Shape 160"/>
          <p:cNvSpPr/>
          <p:nvPr/>
        </p:nvSpPr>
        <p:spPr>
          <a:xfrm>
            <a:off x="0" y="483875"/>
            <a:ext cx="392100" cy="481200"/>
          </a:xfrm>
          <a:prstGeom prst="rect">
            <a:avLst/>
          </a:prstGeom>
          <a:solidFill>
            <a:srgbClr val="0064A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161" name="Shape 1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4725" y="455525"/>
            <a:ext cx="1922499" cy="53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https://pp.vk.me/c626729/v626729599/21524/p05La85o_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3384376" cy="253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1\DSC024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690" y="1052736"/>
            <a:ext cx="3518750" cy="263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Gmail\7DXgftOx8IQ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077072"/>
            <a:ext cx="3743995" cy="249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1\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61048"/>
            <a:ext cx="4181703" cy="278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05589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468312" y="332656"/>
            <a:ext cx="3825298" cy="792088"/>
          </a:xfrm>
          <a:prstGeom prst="parallelogram">
            <a:avLst>
              <a:gd name="adj" fmla="val 39278"/>
            </a:avLst>
          </a:prstGeom>
          <a:solidFill>
            <a:srgbClr val="1381C0"/>
          </a:solidFill>
          <a:ln>
            <a:noFill/>
          </a:ln>
        </p:spPr>
        <p:txBody>
          <a:bodyPr lIns="0" tIns="45700" rIns="0" bIns="72000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ru-RU" sz="1600" b="1" dirty="0" smtClean="0">
                <a:solidFill>
                  <a:schemeClr val="bg1"/>
                </a:solidFill>
              </a:rPr>
              <a:t>Всероссийские студенческие соревнования</a:t>
            </a:r>
            <a:endParaRPr lang="ru-RU" sz="1600" b="1" i="0" u="none" strike="noStrike" cap="none" baseline="0" dirty="0">
              <a:solidFill>
                <a:schemeClr val="bg1"/>
              </a:solidFill>
              <a:sym typeface="Arial"/>
              <a:rtl val="0"/>
            </a:endParaRPr>
          </a:p>
        </p:txBody>
      </p:sp>
      <p:sp>
        <p:nvSpPr>
          <p:cNvPr id="159" name="Shape 159"/>
          <p:cNvSpPr/>
          <p:nvPr/>
        </p:nvSpPr>
        <p:spPr>
          <a:xfrm>
            <a:off x="0" y="483900"/>
            <a:ext cx="619498" cy="481200"/>
          </a:xfrm>
          <a:prstGeom prst="parallelogram">
            <a:avLst>
              <a:gd name="adj" fmla="val 39278"/>
            </a:avLst>
          </a:prstGeom>
          <a:solidFill>
            <a:srgbClr val="0064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60" name="Shape 160"/>
          <p:cNvSpPr/>
          <p:nvPr/>
        </p:nvSpPr>
        <p:spPr>
          <a:xfrm>
            <a:off x="0" y="483875"/>
            <a:ext cx="392100" cy="481200"/>
          </a:xfrm>
          <a:prstGeom prst="rect">
            <a:avLst/>
          </a:prstGeom>
          <a:solidFill>
            <a:srgbClr val="0064A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161" name="Shape 1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4725" y="455525"/>
            <a:ext cx="1922499" cy="53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F:\ла\IMG_12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3" y="1268760"/>
            <a:ext cx="3515883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ла\Новая папка\DSC040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48" y="4001424"/>
            <a:ext cx="3734227" cy="280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Gmail\B6ybLKJFoo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77072"/>
            <a:ext cx="4074045" cy="271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F:\ла\IMG_1294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30238"/>
            <a:ext cx="3578745" cy="268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55095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468312" y="332656"/>
            <a:ext cx="3825298" cy="936104"/>
          </a:xfrm>
          <a:prstGeom prst="parallelogram">
            <a:avLst>
              <a:gd name="adj" fmla="val 39278"/>
            </a:avLst>
          </a:prstGeom>
          <a:solidFill>
            <a:srgbClr val="1381C0"/>
          </a:solidFill>
          <a:ln>
            <a:noFill/>
          </a:ln>
        </p:spPr>
        <p:txBody>
          <a:bodyPr lIns="0" tIns="45700" rIns="0" bIns="72000" anchor="ctr" anchorCtr="0">
            <a:noAutofit/>
          </a:bodyPr>
          <a:lstStyle/>
          <a:p>
            <a:pPr lvl="0">
              <a:buClr>
                <a:schemeClr val="lt1"/>
              </a:buClr>
              <a:buSzPct val="25000"/>
            </a:pPr>
            <a:r>
              <a:rPr lang="ru-RU" sz="1600" b="1" dirty="0" smtClean="0">
                <a:solidFill>
                  <a:schemeClr val="bg1"/>
                </a:solidFill>
              </a:rPr>
              <a:t>Международные студенческие соревнования </a:t>
            </a:r>
            <a:endParaRPr lang="ru-RU" sz="1600" b="1" i="0" u="none" strike="noStrike" cap="none" baseline="0" dirty="0">
              <a:solidFill>
                <a:schemeClr val="bg1"/>
              </a:solidFill>
              <a:sym typeface="Arial"/>
              <a:rtl val="0"/>
            </a:endParaRPr>
          </a:p>
        </p:txBody>
      </p:sp>
      <p:sp>
        <p:nvSpPr>
          <p:cNvPr id="159" name="Shape 159"/>
          <p:cNvSpPr/>
          <p:nvPr/>
        </p:nvSpPr>
        <p:spPr>
          <a:xfrm>
            <a:off x="0" y="483900"/>
            <a:ext cx="619498" cy="481200"/>
          </a:xfrm>
          <a:prstGeom prst="parallelogram">
            <a:avLst>
              <a:gd name="adj" fmla="val 39278"/>
            </a:avLst>
          </a:prstGeom>
          <a:solidFill>
            <a:srgbClr val="0064A8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60" name="Shape 160"/>
          <p:cNvSpPr/>
          <p:nvPr/>
        </p:nvSpPr>
        <p:spPr>
          <a:xfrm>
            <a:off x="0" y="483875"/>
            <a:ext cx="392100" cy="481200"/>
          </a:xfrm>
          <a:prstGeom prst="rect">
            <a:avLst/>
          </a:prstGeom>
          <a:solidFill>
            <a:srgbClr val="0064A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161" name="Shape 1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4725" y="455525"/>
            <a:ext cx="1922499" cy="537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F:\1\IMG_03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50" y="1484784"/>
            <a:ext cx="388521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ла\IMG_016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3960440" cy="264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ла\IMG_038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4221088"/>
            <a:ext cx="3705044" cy="247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ла\IMG_038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81332"/>
            <a:ext cx="3816423" cy="254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8589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4A8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hape 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0192" y="332656"/>
            <a:ext cx="2416799" cy="7352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683568" y="2895363"/>
            <a:ext cx="7904728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УДАЧИ И НОВЫХ ПОБЕД</a:t>
            </a:r>
            <a:r>
              <a:rPr lang="ru-RU" sz="44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ru-RU" sz="4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2018</TotalTime>
  <Words>47</Words>
  <Application>Microsoft Office PowerPoint</Application>
  <PresentationFormat>Экран (4:3)</PresentationFormat>
  <Paragraphs>12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Times New Roman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 Parfilkina</dc:creator>
  <cp:lastModifiedBy>user11</cp:lastModifiedBy>
  <cp:revision>17</cp:revision>
  <dcterms:modified xsi:type="dcterms:W3CDTF">2017-11-30T13:12:37Z</dcterms:modified>
</cp:coreProperties>
</file>