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62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20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30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08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76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41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571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68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6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72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B2B2-BFFD-4575-A1D2-C0917864572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7B8B-8334-474F-A912-03D645294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8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0994" y="1335377"/>
            <a:ext cx="846888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5000"/>
              </a:lnSpc>
              <a:defRPr/>
            </a:pPr>
            <a:r>
              <a:rPr lang="ru-RU" alt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 </a:t>
            </a:r>
            <a:br>
              <a:rPr lang="ru-RU" alt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alt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идеи)</a:t>
            </a:r>
            <a:endParaRPr lang="ru-RU" altLang="ru-RU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071812" y="5839044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участники проекта </a:t>
            </a:r>
            <a:br>
              <a:rPr lang="ru-RU" altLang="ru-RU" sz="2400" dirty="0">
                <a:solidFill>
                  <a:schemeClr val="tx1"/>
                </a:solidFill>
              </a:rPr>
            </a:br>
            <a:r>
              <a:rPr lang="ru-RU" altLang="ru-RU" sz="2400" dirty="0">
                <a:solidFill>
                  <a:schemeClr val="tx1"/>
                </a:solidFill>
              </a:rPr>
              <a:t>(с указанием </a:t>
            </a:r>
            <a:r>
              <a:rPr lang="ru-RU" altLang="ru-RU" sz="2400" dirty="0" smtClean="0">
                <a:solidFill>
                  <a:schemeClr val="tx1"/>
                </a:solidFill>
              </a:rPr>
              <a:t>университета)</a:t>
            </a:r>
            <a:r>
              <a:rPr lang="ru-RU" altLang="ru-RU" sz="2400" dirty="0">
                <a:solidFill>
                  <a:schemeClr val="tx1"/>
                </a:solidFill>
              </a:rPr>
              <a:t/>
            </a:r>
            <a:br>
              <a:rPr lang="ru-RU" altLang="ru-RU" sz="2400" dirty="0">
                <a:solidFill>
                  <a:schemeClr val="tx1"/>
                </a:solidFill>
              </a:rPr>
            </a:br>
            <a:endParaRPr lang="ru-RU" alt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5765" y="124553"/>
            <a:ext cx="2038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63237" y="3990110"/>
            <a:ext cx="4810991" cy="210935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Аватарка 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379552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321" y="326872"/>
            <a:ext cx="2038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95698"/>
            <a:ext cx="392113" cy="4810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2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09319" y="395697"/>
            <a:ext cx="3824287" cy="481012"/>
          </a:xfrm>
          <a:prstGeom prst="parallelogram">
            <a:avLst>
              <a:gd name="adj" fmla="val 19876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bIns="720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</a:rPr>
              <a:t>Описание проблемы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22787" y="1482704"/>
            <a:ext cx="8382069" cy="1712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dirty="0"/>
              <a:t>Кратко опишите </a:t>
            </a:r>
            <a:r>
              <a:rPr lang="ru-RU" altLang="ru-RU" dirty="0" smtClean="0"/>
              <a:t>актуальность </a:t>
            </a:r>
            <a:r>
              <a:rPr lang="ru-RU" altLang="ru-RU" dirty="0" smtClean="0"/>
              <a:t>заявленного трека, идеи, </a:t>
            </a:r>
            <a:r>
              <a:rPr lang="ru-RU" altLang="ru-RU" dirty="0" smtClean="0"/>
              <a:t>суть </a:t>
            </a:r>
            <a:r>
              <a:rPr lang="ru-RU" altLang="ru-RU" u="sng" dirty="0"/>
              <a:t>проблемы</a:t>
            </a:r>
            <a:r>
              <a:rPr lang="ru-RU" altLang="ru-RU" dirty="0"/>
              <a:t>, которая будет решена после реализации вашего проекта/ создания продукта/технологии/ услуги / проведения мероприятия</a:t>
            </a:r>
          </a:p>
        </p:txBody>
      </p:sp>
    </p:spTree>
    <p:extLst>
      <p:ext uri="{BB962C8B-B14F-4D97-AF65-F5344CB8AC3E}">
        <p14:creationId xmlns:p14="http://schemas.microsoft.com/office/powerpoint/2010/main" xmlns="" val="394797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486" y="376033"/>
            <a:ext cx="2038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54692"/>
            <a:ext cx="392113" cy="4810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3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09319" y="454691"/>
            <a:ext cx="3824287" cy="481012"/>
          </a:xfrm>
          <a:prstGeom prst="parallelogram">
            <a:avLst>
              <a:gd name="adj" fmla="val 19876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bIns="720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</a:rPr>
              <a:t>Описание идеи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73084" y="1524819"/>
            <a:ext cx="8410928" cy="190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0000"/>
              </a:lnSpc>
              <a:defRPr/>
            </a:pPr>
            <a:r>
              <a:rPr lang="ru-RU" altLang="ru-RU" dirty="0"/>
              <a:t>Кратко опишите </a:t>
            </a:r>
            <a:r>
              <a:rPr lang="ru-RU" altLang="ru-RU" dirty="0" smtClean="0"/>
              <a:t>свою идею, суть </a:t>
            </a:r>
            <a:r>
              <a:rPr lang="ru-RU" altLang="ru-RU" u="sng" dirty="0"/>
              <a:t>проекта</a:t>
            </a:r>
            <a:r>
              <a:rPr lang="ru-RU" altLang="ru-RU" dirty="0"/>
              <a:t>, кто будет его клиентами </a:t>
            </a:r>
            <a:r>
              <a:rPr lang="ru-RU" altLang="ru-RU" dirty="0" smtClean="0"/>
              <a:t>(целевая аудитория, на которую направлен проект), </a:t>
            </a:r>
            <a:r>
              <a:rPr lang="ru-RU" altLang="ru-RU" dirty="0"/>
              <a:t>в какие сроки он будет проводиться, </a:t>
            </a:r>
            <a:r>
              <a:rPr lang="ru-RU" altLang="ru-RU" dirty="0" smtClean="0"/>
              <a:t>предполагаемый масштаб реализации (район</a:t>
            </a:r>
            <a:r>
              <a:rPr lang="ru-RU" altLang="ru-RU" dirty="0"/>
              <a:t>, </a:t>
            </a:r>
            <a:r>
              <a:rPr lang="ru-RU" altLang="ru-RU" dirty="0" smtClean="0"/>
              <a:t>город, страна и </a:t>
            </a:r>
            <a:r>
              <a:rPr lang="ru-RU" altLang="ru-RU" dirty="0"/>
              <a:t>т.п.), что будет его конечным результатом (цели проекта), каков бюджет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5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592" y="385865"/>
            <a:ext cx="2038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05530"/>
            <a:ext cx="392113" cy="4810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4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99487" y="405531"/>
            <a:ext cx="3824287" cy="481012"/>
          </a:xfrm>
          <a:prstGeom prst="parallelogram">
            <a:avLst>
              <a:gd name="adj" fmla="val 198763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rIns="0" bIns="720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100000"/>
              </a:lnSpc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</a:rPr>
              <a:t>План-график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0112484"/>
              </p:ext>
            </p:extLst>
          </p:nvPr>
        </p:nvGraphicFramePr>
        <p:xfrm>
          <a:off x="492917" y="2587840"/>
          <a:ext cx="8127999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Действие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Сроки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Ожидаемый 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5B3DB2C4-9425-4629-9664-4D9045EB74CA}"/>
              </a:ext>
            </a:extLst>
          </p:cNvPr>
          <p:cNvSpPr txBox="1">
            <a:spLocks noChangeArrowheads="1"/>
          </p:cNvSpPr>
          <p:nvPr/>
        </p:nvSpPr>
        <p:spPr>
          <a:xfrm>
            <a:off x="64277" y="1557115"/>
            <a:ext cx="8985278" cy="8504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0000"/>
              </a:lnSpc>
              <a:defRPr/>
            </a:pPr>
            <a:r>
              <a:rPr lang="ru-RU" altLang="ru-RU" dirty="0"/>
              <a:t>Впишите в таблицу первые три мероприятия (действия) по проекту, которые необходимы для его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20746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45106" y="2359505"/>
            <a:ext cx="846888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5000"/>
              </a:lnSpc>
              <a:defRPr/>
            </a:pPr>
            <a:endParaRPr lang="ru-RU" alt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>
              <a:lnSpc>
                <a:spcPct val="115000"/>
              </a:lnSpc>
              <a:defRPr/>
            </a:pPr>
            <a:r>
              <a:rPr lang="ru-RU" alt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altLang="ru-RU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6246" y="203816"/>
            <a:ext cx="2038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1144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125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Воронина Ирина Олеговна</dc:creator>
  <cp:lastModifiedBy>1</cp:lastModifiedBy>
  <cp:revision>31</cp:revision>
  <dcterms:created xsi:type="dcterms:W3CDTF">2017-08-31T09:48:32Z</dcterms:created>
  <dcterms:modified xsi:type="dcterms:W3CDTF">2019-10-01T11:42:54Z</dcterms:modified>
</cp:coreProperties>
</file>