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2" r:id="rId6"/>
    <p:sldId id="260" r:id="rId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65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86605-6444-448B-8D1D-4D7BDA5F7498}" type="datetimeFigureOut">
              <a:rPr lang="ru-RU" smtClean="0"/>
              <a:pPr/>
              <a:t>15.01.2020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C4564-61AE-4DFF-803F-19A4633F02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91"/>
            <a:ext cx="7772400" cy="300039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70C0"/>
                </a:solidFill>
              </a:rPr>
              <a:t>Регистрация студента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на </a:t>
            </a:r>
            <a:r>
              <a:rPr lang="ru-RU" b="1" dirty="0" err="1" smtClean="0">
                <a:solidFill>
                  <a:srgbClr val="0070C0"/>
                </a:solidFill>
              </a:rPr>
              <a:t>онлайн-курсе</a:t>
            </a:r>
            <a:r>
              <a:rPr lang="ru-RU" b="1" dirty="0" smtClean="0">
                <a:solidFill>
                  <a:srgbClr val="0070C0"/>
                </a:solidFill>
              </a:rPr>
              <a:t/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«Физическая культура успеха»</a:t>
            </a:r>
            <a:br>
              <a:rPr lang="ru-RU" b="1" dirty="0" smtClean="0">
                <a:solidFill>
                  <a:srgbClr val="0070C0"/>
                </a:solidFill>
              </a:rPr>
            </a:b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Шаг 1. Регистрация на платформе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Зайти на сайт </a:t>
            </a:r>
            <a:r>
              <a:rPr lang="en-US" sz="2700" b="1" dirty="0" smtClean="0">
                <a:solidFill>
                  <a:srgbClr val="0070C0"/>
                </a:solidFill>
              </a:rPr>
              <a:t>mooc.unn.ru</a:t>
            </a:r>
            <a:endParaRPr lang="ru-RU" sz="2700" b="1" dirty="0" smtClean="0">
              <a:solidFill>
                <a:srgbClr val="0070C0"/>
              </a:solidFill>
            </a:endParaRPr>
          </a:p>
          <a:p>
            <a:r>
              <a:rPr lang="ru-RU" sz="2700" dirty="0" smtClean="0"/>
              <a:t>В правом верхнем углу нажать на «Вход».</a:t>
            </a:r>
          </a:p>
          <a:p>
            <a:r>
              <a:rPr lang="ru-RU" sz="2700" dirty="0" smtClean="0"/>
              <a:t>Далее нажать на «Создать учетную запись».</a:t>
            </a:r>
          </a:p>
          <a:p>
            <a:r>
              <a:rPr lang="ru-RU" sz="2700" dirty="0" smtClean="0"/>
              <a:t>И зарегистрироваться, самостоятельно выбрав логин и пароль (указывать адрес электронной почты, которой пользуетесь).</a:t>
            </a:r>
          </a:p>
          <a:p>
            <a:pPr>
              <a:buNone/>
            </a:pP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Шаг 2. Запись на курс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700" dirty="0" smtClean="0"/>
              <a:t>Войти на платформу под своим логином и паролем.</a:t>
            </a:r>
          </a:p>
          <a:p>
            <a:r>
              <a:rPr lang="ru-RU" sz="2700" dirty="0" smtClean="0"/>
              <a:t>В списке курсов найти «Физическая культура успеха» или перейти по ссылке </a:t>
            </a:r>
            <a:r>
              <a:rPr lang="en-US" sz="2700" b="1" dirty="0" smtClean="0">
                <a:solidFill>
                  <a:srgbClr val="0070C0"/>
                </a:solidFill>
              </a:rPr>
              <a:t>clck.ru/</a:t>
            </a:r>
            <a:r>
              <a:rPr lang="en-US" sz="2700" b="1" dirty="0" err="1" smtClean="0">
                <a:solidFill>
                  <a:srgbClr val="0070C0"/>
                </a:solidFill>
              </a:rPr>
              <a:t>HvgCp</a:t>
            </a:r>
            <a:endParaRPr lang="ru-RU" sz="2700" b="1" dirty="0" smtClean="0">
              <a:solidFill>
                <a:srgbClr val="0070C0"/>
              </a:solidFill>
            </a:endParaRPr>
          </a:p>
          <a:p>
            <a:r>
              <a:rPr lang="ru-RU" sz="27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Нажать на «Записаться на курс».</a:t>
            </a:r>
            <a:endParaRPr lang="ru-RU" sz="27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Шаг </a:t>
            </a:r>
            <a:r>
              <a:rPr lang="ru-RU" b="1" dirty="0" smtClean="0">
                <a:solidFill>
                  <a:srgbClr val="0070C0"/>
                </a:solidFill>
              </a:rPr>
              <a:t>3. </a:t>
            </a:r>
            <a:r>
              <a:rPr lang="ru-RU" b="1" dirty="0" smtClean="0">
                <a:solidFill>
                  <a:srgbClr val="0070C0"/>
                </a:solidFill>
              </a:rPr>
              <a:t>Обучение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00150"/>
            <a:ext cx="8229600" cy="3729053"/>
          </a:xfrm>
        </p:spPr>
        <p:txBody>
          <a:bodyPr>
            <a:noAutofit/>
          </a:bodyPr>
          <a:lstStyle/>
          <a:p>
            <a:r>
              <a:rPr lang="ru-RU" sz="1500" dirty="0" smtClean="0"/>
              <a:t>Каждую неделю  открывается доступ к </a:t>
            </a:r>
            <a:r>
              <a:rPr lang="ru-RU" sz="1500" b="1" dirty="0" err="1" smtClean="0">
                <a:solidFill>
                  <a:srgbClr val="0070C0"/>
                </a:solidFill>
              </a:rPr>
              <a:t>видеолекциям</a:t>
            </a:r>
            <a:r>
              <a:rPr lang="ru-RU" sz="1500" dirty="0" smtClean="0"/>
              <a:t>.  Лекции не закрываются до окончания курса.</a:t>
            </a:r>
          </a:p>
          <a:p>
            <a:r>
              <a:rPr lang="ru-RU" sz="1500" dirty="0" smtClean="0"/>
              <a:t>После каждой </a:t>
            </a:r>
            <a:r>
              <a:rPr lang="ru-RU" sz="1500" dirty="0" err="1" smtClean="0"/>
              <a:t>видеолекции</a:t>
            </a:r>
            <a:r>
              <a:rPr lang="ru-RU" sz="1500" dirty="0" smtClean="0"/>
              <a:t> предусмотрены </a:t>
            </a:r>
            <a:r>
              <a:rPr lang="ru-RU" sz="1500" b="1" dirty="0" smtClean="0">
                <a:solidFill>
                  <a:srgbClr val="0070C0"/>
                </a:solidFill>
              </a:rPr>
              <a:t>тренировочные тесты</a:t>
            </a:r>
            <a:r>
              <a:rPr lang="ru-RU" sz="1500" dirty="0" smtClean="0"/>
              <a:t>, которые не оцениваются.  Их можно проходить неограниченное количество раз и они будут открыты до конца курса.</a:t>
            </a:r>
          </a:p>
          <a:p>
            <a:r>
              <a:rPr lang="ru-RU" sz="1500" dirty="0" smtClean="0"/>
              <a:t>Каждую неделю предусмотрена самостоятельная работа. Все задания взаимосвязаны и результаты выполнения будут использоваться при выполнении итогового задания (проверяется преподавателем) в итоговом испытании.</a:t>
            </a:r>
          </a:p>
          <a:p>
            <a:r>
              <a:rPr lang="ru-RU" sz="1500" dirty="0" smtClean="0"/>
              <a:t>Через неделю после того, как откроется весь материал по неделе, открывается </a:t>
            </a:r>
            <a:r>
              <a:rPr lang="ru-RU" sz="1500" b="1" dirty="0" smtClean="0">
                <a:solidFill>
                  <a:srgbClr val="0070C0"/>
                </a:solidFill>
              </a:rPr>
              <a:t>контрольное тестирование</a:t>
            </a:r>
            <a:r>
              <a:rPr lang="ru-RU" sz="1500" dirty="0" smtClean="0"/>
              <a:t>.  Данное тестирование можно пройти один раз и стоит ограничение по времени на выполнение - 35 минут. Тест оценивается и учитывается при расчете итоговой оценки за курс.</a:t>
            </a:r>
          </a:p>
          <a:p>
            <a:r>
              <a:rPr lang="ru-RU" sz="1500" b="1" dirty="0" smtClean="0">
                <a:solidFill>
                  <a:srgbClr val="0070C0"/>
                </a:solidFill>
              </a:rPr>
              <a:t>Итоговое испытание</a:t>
            </a:r>
            <a:r>
              <a:rPr lang="ru-RU" sz="1500" dirty="0" smtClean="0"/>
              <a:t> по курсу представляет собой тест, который включает вопросы по всему изученному материалу. Итоговое тестирование можно пройти один раз и стоит ограничение по времени на выполнение - 60 минут. Оценка за данное испытание является определяющей при расчете итоговой оценки за весь курс.</a:t>
            </a:r>
          </a:p>
          <a:p>
            <a:endParaRPr lang="ru-RU" sz="15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rgbClr val="0070C0"/>
                </a:solidFill>
              </a:rPr>
              <a:t>ВАЖНО!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 smtClean="0"/>
              <a:t>Обучение на курсе начинается </a:t>
            </a:r>
            <a:r>
              <a:rPr lang="ru-RU" sz="3000" b="1" dirty="0" smtClean="0">
                <a:solidFill>
                  <a:srgbClr val="0070C0"/>
                </a:solidFill>
              </a:rPr>
              <a:t>18 февраля</a:t>
            </a:r>
            <a:r>
              <a:rPr lang="ru-RU" sz="3000" dirty="0" smtClean="0"/>
              <a:t>.</a:t>
            </a:r>
            <a:endParaRPr lang="ru-RU" sz="3000" dirty="0" smtClean="0"/>
          </a:p>
          <a:p>
            <a:r>
              <a:rPr lang="ru-RU" sz="3000" dirty="0" smtClean="0"/>
              <a:t>Ознакомиться с </a:t>
            </a:r>
            <a:r>
              <a:rPr lang="ru-RU" sz="3000" b="1" dirty="0" smtClean="0">
                <a:solidFill>
                  <a:srgbClr val="0070C0"/>
                </a:solidFill>
              </a:rPr>
              <a:t>расписанием</a:t>
            </a:r>
            <a:r>
              <a:rPr lang="ru-RU" sz="3000" dirty="0" smtClean="0"/>
              <a:t>.</a:t>
            </a:r>
          </a:p>
          <a:p>
            <a:r>
              <a:rPr lang="ru-RU" sz="3000" dirty="0" smtClean="0"/>
              <a:t>Внимательно прочитать «</a:t>
            </a:r>
            <a:r>
              <a:rPr lang="ru-RU" sz="3000" b="1" dirty="0" smtClean="0">
                <a:solidFill>
                  <a:srgbClr val="0070C0"/>
                </a:solidFill>
              </a:rPr>
              <a:t>Как устроен курс</a:t>
            </a:r>
            <a:r>
              <a:rPr lang="ru-RU" sz="3000" dirty="0" smtClean="0"/>
              <a:t>».</a:t>
            </a:r>
          </a:p>
          <a:p>
            <a:r>
              <a:rPr lang="ru-RU" sz="3000" dirty="0" smtClean="0"/>
              <a:t>Следить за новостями и </a:t>
            </a:r>
            <a:r>
              <a:rPr lang="ru-RU" sz="3000" b="1" dirty="0" err="1" smtClean="0">
                <a:solidFill>
                  <a:srgbClr val="0070C0"/>
                </a:solidFill>
              </a:rPr>
              <a:t>дедлайнами</a:t>
            </a:r>
            <a:r>
              <a:rPr lang="ru-RU" sz="3000" dirty="0" smtClean="0"/>
              <a:t>.</a:t>
            </a:r>
            <a:endParaRPr lang="ru-RU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071684"/>
            <a:ext cx="8229600" cy="857250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Успехов!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270</Words>
  <Application>Microsoft Office PowerPoint</Application>
  <PresentationFormat>Экран (16:9)</PresentationFormat>
  <Paragraphs>22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Arial</vt:lpstr>
      <vt:lpstr>Calibri</vt:lpstr>
      <vt:lpstr>Тема Office</vt:lpstr>
      <vt:lpstr>Регистрация студента на онлайн-курсе «Физическая культура успеха» </vt:lpstr>
      <vt:lpstr>Шаг 1. Регистрация на платформе</vt:lpstr>
      <vt:lpstr>Шаг 2. Запись на курс</vt:lpstr>
      <vt:lpstr>Шаг 3. Обучение</vt:lpstr>
      <vt:lpstr>ВАЖНО!</vt:lpstr>
      <vt:lpstr>Успехов!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Librarian</dc:creator>
  <cp:lastModifiedBy>Тарасова Елена Владимировна</cp:lastModifiedBy>
  <cp:revision>57</cp:revision>
  <dcterms:created xsi:type="dcterms:W3CDTF">2019-09-02T12:10:37Z</dcterms:created>
  <dcterms:modified xsi:type="dcterms:W3CDTF">2020-01-15T08:37:35Z</dcterms:modified>
</cp:coreProperties>
</file>