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2" r:id="rId2"/>
    <p:sldId id="272" r:id="rId3"/>
    <p:sldId id="27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01" r:id="rId13"/>
    <p:sldId id="302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01" autoAdjust="0"/>
    <p:restoredTop sz="94671"/>
  </p:normalViewPr>
  <p:slideViewPr>
    <p:cSldViewPr snapToGrid="0">
      <p:cViewPr>
        <p:scale>
          <a:sx n="66" d="100"/>
          <a:sy n="66" d="100"/>
        </p:scale>
        <p:origin x="-522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9672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9191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70991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7567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560618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59236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72563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694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6938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0015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3538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9382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2132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7121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2470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95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180E-315E-4E31-B34B-61907FEAAC8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24" y="1499616"/>
            <a:ext cx="8851392" cy="40965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Comic Sans MS" panose="030F0702030302020204" pitchFamily="66" charset="0"/>
              </a:rPr>
              <a:t>Сборная команда </a:t>
            </a:r>
            <a:br>
              <a:rPr lang="ru-RU" sz="4400" b="1" dirty="0" smtClean="0">
                <a:latin typeface="Comic Sans MS" panose="030F0702030302020204" pitchFamily="66" charset="0"/>
              </a:rPr>
            </a:br>
            <a:r>
              <a:rPr lang="ru-RU" sz="4400" b="1" dirty="0" smtClean="0">
                <a:latin typeface="Comic Sans MS" panose="030F0702030302020204" pitchFamily="66" charset="0"/>
              </a:rPr>
              <a:t>Университета Лобачевского </a:t>
            </a:r>
            <a:br>
              <a:rPr lang="ru-RU" sz="4400" b="1" dirty="0" smtClean="0">
                <a:latin typeface="Comic Sans MS" panose="030F0702030302020204" pitchFamily="66" charset="0"/>
              </a:rPr>
            </a:br>
            <a:r>
              <a:rPr lang="ru-RU" sz="4400" b="1" dirty="0" smtClean="0">
                <a:latin typeface="Comic Sans MS" panose="030F0702030302020204" pitchFamily="66" charset="0"/>
              </a:rPr>
              <a:t>по бадминтону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51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098" y="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b="1" dirty="0" smtClean="0"/>
              <a:t>Соревнования </a:t>
            </a:r>
            <a:r>
              <a:rPr lang="en-US" b="1" dirty="0" smtClean="0"/>
              <a:t>Sell Games </a:t>
            </a:r>
            <a:r>
              <a:rPr lang="ru-RU" b="1" dirty="0" smtClean="0"/>
              <a:t>в Риге в мае 2017 года</a:t>
            </a:r>
          </a:p>
        </p:txBody>
      </p:sp>
      <p:pic>
        <p:nvPicPr>
          <p:cNvPr id="2051" name="Picture 3" descr="C:\Users\Юлия\Desktop\Для презентации\zawYyB0qE0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517" y="1246188"/>
            <a:ext cx="7482416" cy="5611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2801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 smtClean="0"/>
              <a:t>Бронзовые призеры III </a:t>
            </a:r>
            <a:r>
              <a:rPr lang="ru-RU" b="1" dirty="0" smtClean="0"/>
              <a:t>Международного Межуниверситетского чемпионата (</a:t>
            </a:r>
            <a:r>
              <a:rPr lang="en-US" b="1" dirty="0" smtClean="0"/>
              <a:t>World</a:t>
            </a:r>
            <a:r>
              <a:rPr lang="ru-RU" b="1" dirty="0" smtClean="0"/>
              <a:t> </a:t>
            </a:r>
            <a:r>
              <a:rPr lang="en-US" b="1" dirty="0" smtClean="0"/>
              <a:t>Inter Universities Championships </a:t>
            </a:r>
            <a:r>
              <a:rPr lang="ru-RU" b="1" dirty="0" smtClean="0"/>
              <a:t>2017</a:t>
            </a:r>
            <a:r>
              <a:rPr lang="en-US" b="1" dirty="0" smtClean="0"/>
              <a:t>)</a:t>
            </a:r>
            <a:endParaRPr lang="ru-RU" b="1" dirty="0" smtClean="0"/>
          </a:p>
        </p:txBody>
      </p:sp>
      <p:pic>
        <p:nvPicPr>
          <p:cNvPr id="4098" name="Picture 2" descr="C:\Users\Юлия\Desktop\Для презентации\UpkGT3Lbfx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852" y="1674232"/>
            <a:ext cx="6911691" cy="5183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n.ru/pssu/files/news/2018/11/27/IMG_0787-22-11-18-06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352" y="1636486"/>
            <a:ext cx="6962019" cy="522151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740571" cy="12801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 smtClean="0"/>
              <a:t>Серебряные </a:t>
            </a:r>
            <a:r>
              <a:rPr lang="ru-RU" b="1" dirty="0" smtClean="0"/>
              <a:t>приз</a:t>
            </a:r>
            <a:r>
              <a:rPr lang="ru-RU" b="1" dirty="0" smtClean="0"/>
              <a:t>ё</a:t>
            </a:r>
            <a:r>
              <a:rPr lang="ru-RU" b="1" dirty="0" smtClean="0"/>
              <a:t>ры </a:t>
            </a:r>
            <a:r>
              <a:rPr lang="ru-RU" b="1" dirty="0" smtClean="0"/>
              <a:t>I</a:t>
            </a:r>
            <a:r>
              <a:rPr lang="en-US" b="1" dirty="0" smtClean="0"/>
              <a:t>V</a:t>
            </a:r>
            <a:r>
              <a:rPr lang="ru-RU" b="1" dirty="0" smtClean="0"/>
              <a:t> </a:t>
            </a:r>
            <a:r>
              <a:rPr lang="ru-RU" b="1" dirty="0" smtClean="0"/>
              <a:t>Международного Межуниверситетского чемпионата (</a:t>
            </a:r>
            <a:r>
              <a:rPr lang="en-US" b="1" dirty="0" smtClean="0"/>
              <a:t>World</a:t>
            </a:r>
            <a:r>
              <a:rPr lang="ru-RU" b="1" dirty="0" smtClean="0"/>
              <a:t> </a:t>
            </a:r>
            <a:r>
              <a:rPr lang="en-US" b="1" dirty="0" smtClean="0"/>
              <a:t>Inter Universities Championships </a:t>
            </a:r>
            <a:r>
              <a:rPr lang="ru-RU" b="1" dirty="0" smtClean="0"/>
              <a:t>2018</a:t>
            </a:r>
            <a:r>
              <a:rPr lang="en-US" b="1" dirty="0" smtClean="0"/>
              <a:t>)</a:t>
            </a:r>
            <a:endParaRPr lang="ru-RU" b="1" dirty="0" smtClean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69264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Чемпионы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Международного Межуниверситетского чемпионата 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 Universities Championships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9)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www.unn.ru/pssu/files/news/2019/11/21/IMG_9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827" y="1233714"/>
            <a:ext cx="7499047" cy="5624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6991" y="4661094"/>
            <a:ext cx="4213743" cy="167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 1990 – 2021 гг. было выпущено 32 Кандидатов в Мастера спорта, 29 Мастеров спорта и 1 Мастер спорта международного класса</a:t>
            </a:r>
            <a:endParaRPr lang="ru-RU" sz="2400" b="1" noProof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1" y="187569"/>
            <a:ext cx="8494801" cy="754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 smtClean="0"/>
              <a:t>Сборная ННГУ 2021г.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55904"/>
            <a:ext cx="11850624" cy="3596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Факты о команде: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кратные призеры Чемпионатов России среди студентов (2010 – 2021 гг.)</a:t>
            </a:r>
          </a:p>
          <a:p>
            <a:pPr lvl="0" defTabSz="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кратные бронзовы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 </a:t>
            </a: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призеры Чемпионатов Европы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среди студентов 2011 в Харькове, Украина, 2015 г. в Варшаве, Польша</a:t>
            </a:r>
            <a:endParaRPr kumimoji="0" lang="ru-RU" sz="2000" b="1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Чемпион </a:t>
            </a:r>
            <a:r>
              <a:rPr lang="en-US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Европейских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</a:t>
            </a: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ниверситетских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игр 2012 г. в Кордове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Испания</a:t>
            </a:r>
            <a:endParaRPr lang="ru-RU" sz="2000" b="1" noProof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 defTabSz="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Бронзовый призёр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международного межуниверситетского чемпионата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(“World Interuniversity Championship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2017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в Барселоне, Испания)</a:t>
            </a:r>
          </a:p>
          <a:p>
            <a:pPr defTabSz="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Серебряный призёр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IV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международного межуниверситетского чемпионата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(“World Interuniversity Championship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2018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в Барселоне, Испания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defTabSz="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Чемпион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международного межуниверситетского чемпионата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(“World Interuniversity Championship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9”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в Пуле, Хорватия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https://pp.userapi.com/c824411/v824411314/3aad3/pBytZZ5zs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272" y="3941064"/>
            <a:ext cx="3596640" cy="2697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70" y="146304"/>
            <a:ext cx="8596668" cy="1438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Профессор Латвийского университета </a:t>
            </a:r>
            <a:r>
              <a:rPr lang="ru-RU" dirty="0" err="1" smtClean="0"/>
              <a:t>Илвис</a:t>
            </a:r>
            <a:r>
              <a:rPr lang="ru-RU" dirty="0" smtClean="0"/>
              <a:t> </a:t>
            </a:r>
            <a:r>
              <a:rPr lang="ru-RU" dirty="0" err="1" smtClean="0"/>
              <a:t>Абелькалнс</a:t>
            </a:r>
            <a:r>
              <a:rPr lang="ru-RU" dirty="0" smtClean="0"/>
              <a:t> в гостях у бадминтонистов ННГУ</a:t>
            </a:r>
            <a:endParaRPr lang="ru-RU" dirty="0"/>
          </a:p>
        </p:txBody>
      </p:sp>
      <p:pic>
        <p:nvPicPr>
          <p:cNvPr id="1026" name="Picture 2" descr="C:\Documents and Settings\Admin\Рабочий стол\IMG_0313-29-11-17-01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512" y="1731264"/>
            <a:ext cx="6916364" cy="4901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IMG_0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229" y="1654629"/>
            <a:ext cx="6792686" cy="509451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2251" y="187569"/>
            <a:ext cx="9896435" cy="1104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Бадминтонисты сборной ННГУ отмечают Международный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День студенческого спорта 20 сентября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2020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5657" y="2032001"/>
            <a:ext cx="5515428" cy="413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678" y="2032000"/>
            <a:ext cx="5542342" cy="41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9679" y="188686"/>
            <a:ext cx="9359407" cy="1866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5771" y="187569"/>
            <a:ext cx="9506858" cy="17138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 smtClean="0"/>
              <a:t>Бадминтонисты сборной ННГУ победители и призёры </a:t>
            </a:r>
            <a:r>
              <a:rPr lang="en-US" sz="2800" b="1" dirty="0" smtClean="0"/>
              <a:t>XVII </a:t>
            </a:r>
            <a:r>
              <a:rPr lang="ru-RU" sz="2800" b="1" dirty="0" smtClean="0"/>
              <a:t>Студенческих соревнований среди вузов Нижнего Новгорода и Нижегородской области «Универсиада 2020 г.»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535" y="-157784"/>
            <a:ext cx="9923937" cy="701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723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464" y="97536"/>
            <a:ext cx="8461248" cy="6949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Чемпионы Универсиады 2016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9024"/>
            <a:ext cx="6023622" cy="451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779" y="2345084"/>
            <a:ext cx="6017221" cy="451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578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926" y="5261332"/>
            <a:ext cx="6630619" cy="1275944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Открытый Кубок Латвии»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апрель 2016г.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26" y="92183"/>
            <a:ext cx="6605516" cy="49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016" y="92183"/>
            <a:ext cx="4449090" cy="66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4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4090760"/>
            <a:ext cx="4566552" cy="1941550"/>
          </a:xfrm>
        </p:spPr>
        <p:txBody>
          <a:bodyPr>
            <a:normAutofit/>
          </a:bodyPr>
          <a:lstStyle/>
          <a:p>
            <a:r>
              <a:rPr lang="ru-RU" b="1" dirty="0"/>
              <a:t>«SELL-GAMES 2016»  в  финском городе Тампере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2" t="31551" r="5345" b="-2647"/>
          <a:stretch/>
        </p:blipFill>
        <p:spPr>
          <a:xfrm>
            <a:off x="0" y="-4536"/>
            <a:ext cx="6365823" cy="3869871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462" y="3726997"/>
            <a:ext cx="4174671" cy="313100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049" y="-141966"/>
            <a:ext cx="6157909" cy="461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258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852" y="5849588"/>
            <a:ext cx="8559969" cy="810519"/>
          </a:xfrm>
        </p:spPr>
        <p:txBody>
          <a:bodyPr/>
          <a:lstStyle/>
          <a:p>
            <a:r>
              <a:rPr lang="en-US" b="1" dirty="0"/>
              <a:t>European Universities Games </a:t>
            </a:r>
            <a:r>
              <a:rPr lang="en-US" b="1" dirty="0" smtClean="0"/>
              <a:t>2016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4" y="184977"/>
            <a:ext cx="7293428" cy="5470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837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5" y="5346076"/>
            <a:ext cx="8816454" cy="130038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2nd World </a:t>
            </a:r>
            <a:r>
              <a:rPr lang="en-US" b="1" dirty="0" err="1"/>
              <a:t>InterUniversities</a:t>
            </a:r>
            <a:r>
              <a:rPr lang="en-US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Championships </a:t>
            </a:r>
            <a:r>
              <a:rPr lang="en-US" b="1" dirty="0"/>
              <a:t>- </a:t>
            </a:r>
            <a:r>
              <a:rPr lang="en-US" b="1" dirty="0" smtClean="0"/>
              <a:t>EuroRoma2016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692" y="174253"/>
            <a:ext cx="6487884" cy="48659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5252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178" y="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b="1" dirty="0" smtClean="0"/>
              <a:t>Бронзовые призеры Чемпионата России среди студентов 2017г.</a:t>
            </a:r>
            <a:endParaRPr lang="ru-RU" b="1" dirty="0"/>
          </a:p>
        </p:txBody>
      </p:sp>
      <p:pic>
        <p:nvPicPr>
          <p:cNvPr id="1026" name="Picture 2" descr="C:\Users\Юлия\Desktop\Для презентации\BX4PZmKb_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226" y="1316526"/>
            <a:ext cx="7388631" cy="5541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Для презентации\eRgHKq-C2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988" y="33690"/>
            <a:ext cx="5459449" cy="682431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7672" y="834683"/>
            <a:ext cx="4766863" cy="50034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Победители студенческих соревнований </a:t>
            </a:r>
            <a:r>
              <a:rPr lang="ru-RU" b="1" dirty="0"/>
              <a:t>ВУЗов г.Н.Новгорода и Нижегородской области «Универсиада </a:t>
            </a:r>
            <a:r>
              <a:rPr lang="ru-RU" b="1" dirty="0" smtClean="0"/>
              <a:t>2017»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266</Words>
  <Application>Microsoft Office PowerPoint</Application>
  <PresentationFormat>Произвольный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Сборная команда  Университета Лобачевского  по бадминтону</vt:lpstr>
      <vt:lpstr>Слайд 2</vt:lpstr>
      <vt:lpstr>Чемпионы Универсиады 2016</vt:lpstr>
      <vt:lpstr>«Открытый Кубок Латвии»            апрель 2016г.</vt:lpstr>
      <vt:lpstr>«SELL-GAMES 2016»  в  финском городе Тампере</vt:lpstr>
      <vt:lpstr>European Universities Games 2016</vt:lpstr>
      <vt:lpstr>2nd World InterUniversities  Championships - EuroRoma2016</vt:lpstr>
      <vt:lpstr>Бронзовые призеры Чемпионата России среди студентов 2017г.</vt:lpstr>
      <vt:lpstr>Победители студенческих соревнований ВУЗов г.Н.Новгорода и Нижегородской области «Универсиада 2017»</vt:lpstr>
      <vt:lpstr>Соревнования Sell Games в Риге в мае 2017 года</vt:lpstr>
      <vt:lpstr>Бронзовые призеры III Международного Межуниверситетского чемпионата (World Inter Universities Championships 2017)</vt:lpstr>
      <vt:lpstr>Серебряные призёры IV Международного Межуниверситетского чемпионата (World Inter Universities Championships 2018)</vt:lpstr>
      <vt:lpstr>Слайд 13</vt:lpstr>
      <vt:lpstr>Сборная ННГУ 2021г.</vt:lpstr>
      <vt:lpstr>Профессор Латвийского университета Илвис Абелькалнс в гостях у бадминтонистов ННГУ</vt:lpstr>
      <vt:lpstr>Слайд 16</vt:lpstr>
      <vt:lpstr>Бадминтонисты сборной ННГУ победители и призёры XVII Студенческих соревнований среди вузов Нижнего Новгорода и Нижегородской области «Универсиада 2020 г.»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67</cp:revision>
  <dcterms:created xsi:type="dcterms:W3CDTF">2016-03-17T20:09:55Z</dcterms:created>
  <dcterms:modified xsi:type="dcterms:W3CDTF">2021-04-07T11:52:07Z</dcterms:modified>
</cp:coreProperties>
</file>