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49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337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980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202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810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27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714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697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03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145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B09F-994C-44F7-84B0-491FD6A4EC5E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4D68-A16B-49BA-A513-F9ACA337B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835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Титульный слайд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44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Партнеры </a:t>
            </a:r>
            <a:r>
              <a:rPr lang="ru-RU" dirty="0" smtClean="0"/>
              <a:t>проекта (</a:t>
            </a:r>
            <a:r>
              <a:rPr lang="ru-RU" smtClean="0"/>
              <a:t>при наличии)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0258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0407" y="756458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Перспективы развития научно-исследовательского проекта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47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Проблематика исследования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251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Актуальность темы научно-исследовательского  проекта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1240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464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 и задачи проекта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94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Методы и методики исследования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496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Организация проведения исследования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66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научно-исследовательского проекта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448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0407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Основные выводы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41995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Office PowerPoint</Application>
  <PresentationFormat>Произвольный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FKS</cp:lastModifiedBy>
  <cp:revision>3</cp:revision>
  <dcterms:created xsi:type="dcterms:W3CDTF">2022-10-27T10:31:29Z</dcterms:created>
  <dcterms:modified xsi:type="dcterms:W3CDTF">2022-11-18T07:19:05Z</dcterms:modified>
</cp:coreProperties>
</file>