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7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0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2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9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5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B09F-994C-44F7-84B0-491FD6A4EC5E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4D68-A16B-49BA-A513-F9ACA337B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5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Титульный слайд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</a:t>
            </a:r>
            <a:r>
              <a:rPr lang="ru-RU" dirty="0" smtClean="0"/>
              <a:t>-кампания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58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407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Риски проекта и их решение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99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407" y="756458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Критерии эффективности проекта (количественные показатели)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Проблема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51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Идея проекта, 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40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64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4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3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Смета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6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Партнеры и спонсоры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6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5" y="756458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План-график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480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Широкоэкранный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2022-10-27T10:31:29Z</dcterms:created>
  <dcterms:modified xsi:type="dcterms:W3CDTF">2022-10-27T10:31:45Z</dcterms:modified>
</cp:coreProperties>
</file>